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9"/>
  </p:notesMasterIdLst>
  <p:sldIdLst>
    <p:sldId id="256" r:id="rId2"/>
    <p:sldId id="257" r:id="rId3"/>
    <p:sldId id="283" r:id="rId4"/>
    <p:sldId id="284" r:id="rId5"/>
    <p:sldId id="285" r:id="rId6"/>
    <p:sldId id="287" r:id="rId7"/>
    <p:sldId id="286" r:id="rId8"/>
  </p:sldIdLst>
  <p:sldSz cx="9144000" cy="5143500" type="screen16x9"/>
  <p:notesSz cx="6797675" cy="9926638"/>
  <p:embeddedFontLst>
    <p:embeddedFont>
      <p:font typeface="Amatic SC" charset="-79"/>
      <p:regular r:id="rId10"/>
      <p:bold r:id="rId11"/>
    </p:embeddedFont>
    <p:embeddedFont>
      <p:font typeface="Caveat" charset="-52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CDA4E7C0-1ABF-48FF-81EB-E23D86E4190C}">
  <a:tblStyle styleId="{CDA4E7C0-1ABF-48FF-81EB-E23D86E4190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49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35f391192_0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00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0825" y="972913"/>
            <a:ext cx="5051951" cy="319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765775" y="1645750"/>
            <a:ext cx="4227000" cy="14319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1412975" y="1287950"/>
            <a:ext cx="3530700" cy="32361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5156126" y="1287950"/>
            <a:ext cx="3530700" cy="32361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11775" y="1287956"/>
            <a:ext cx="7273800" cy="3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lvl="1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L="1371600" lvl="2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L="1828800" lvl="3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L="2286000" lvl="4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L="2743200" lvl="5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L="3200400" lvl="6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L="3657600" lvl="7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L="4114800" lvl="8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lvl="2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lvl="3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lvl="4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lvl="5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lvl="6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lvl="7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lvl="8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ctrTitle"/>
          </p:nvPr>
        </p:nvSpPr>
        <p:spPr>
          <a:xfrm>
            <a:off x="2765775" y="1645750"/>
            <a:ext cx="4227000" cy="14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is </a:t>
            </a:r>
            <a:r>
              <a:rPr lang="en" dirty="0" smtClean="0"/>
              <a:t>your EVS helpbook 2019 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6876256" y="4515966"/>
            <a:ext cx="1856598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Kateryna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Rodynenko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2</a:t>
            </a:fld>
            <a:endParaRPr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412975" y="915566"/>
            <a:ext cx="3530700" cy="381642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1. We do sport activities and games for children</a:t>
            </a:r>
          </a:p>
          <a:p>
            <a:endParaRPr lang="en-US" dirty="0" smtClean="0"/>
          </a:p>
          <a:p>
            <a:r>
              <a:rPr lang="en-US" dirty="0" smtClean="0"/>
              <a:t>Get to know the age of your working group</a:t>
            </a:r>
          </a:p>
          <a:p>
            <a:r>
              <a:rPr lang="en-US" dirty="0" smtClean="0"/>
              <a:t>Search for ideas in Internet or ask long-terms if have doubts</a:t>
            </a:r>
          </a:p>
          <a:p>
            <a:r>
              <a:rPr lang="en-US" dirty="0" smtClean="0"/>
              <a:t>Discuss ideas for your workshop with your partner</a:t>
            </a:r>
          </a:p>
          <a:p>
            <a:r>
              <a:rPr lang="en-US" dirty="0" smtClean="0"/>
              <a:t>Come </a:t>
            </a:r>
            <a:r>
              <a:rPr lang="en-US" dirty="0" smtClean="0"/>
              <a:t>on </a:t>
            </a:r>
            <a:r>
              <a:rPr lang="en-US" dirty="0" smtClean="0"/>
              <a:t>time</a:t>
            </a:r>
            <a:endParaRPr lang="en-US" dirty="0" smtClean="0"/>
          </a:p>
          <a:p>
            <a:r>
              <a:rPr lang="en-US" dirty="0" smtClean="0"/>
              <a:t>Always feel free to ask teachers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1" name="Picture 4" descr="https://scontent-frt3-1.xx.fbcdn.net/v/t1.0-9/50708405_1084390748400015_2491453040272343040_n.jpg?_nc_cat=108&amp;_nc_ht=scontent-frt3-1.xx&amp;oh=8aae3a2a20c1a08db715f823c70d8296&amp;oe=5CE276D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83518"/>
            <a:ext cx="2832249" cy="2125869"/>
          </a:xfrm>
          <a:prstGeom prst="rect">
            <a:avLst/>
          </a:prstGeom>
          <a:noFill/>
        </p:spPr>
      </p:pic>
      <p:pic>
        <p:nvPicPr>
          <p:cNvPr id="12" name="Picture 6" descr="https://scontent-frt3-1.xx.fbcdn.net/v/t1.0-9/50309637_1084391151733308_7532804589104398336_n.jpg?_nc_cat=104&amp;_nc_ht=scontent-frt3-1.xx&amp;oh=3366a56c2bd6beb8a49e723939552831&amp;oe=5CDD9D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715766"/>
            <a:ext cx="2973064" cy="2231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3</a:t>
            </a:fld>
            <a:endParaRPr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051720" y="0"/>
            <a:ext cx="3530700" cy="235572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2. We present our countries</a:t>
            </a:r>
          </a:p>
          <a:p>
            <a:endParaRPr lang="en-US" dirty="0" smtClean="0"/>
          </a:p>
          <a:p>
            <a:r>
              <a:rPr lang="en-US" dirty="0" smtClean="0"/>
              <a:t>Check the most attractive places to see in your country</a:t>
            </a:r>
          </a:p>
          <a:p>
            <a:r>
              <a:rPr lang="en-US" dirty="0" smtClean="0"/>
              <a:t>Add some personal places you like</a:t>
            </a:r>
          </a:p>
          <a:p>
            <a:r>
              <a:rPr lang="en-US" dirty="0" smtClean="0"/>
              <a:t>Share your life-story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s://scontent-frt3-1.xx.fbcdn.net/v/t1.0-9/53014030_2369047229786583_8457762277750210560_n.jpg?_nc_cat=110&amp;_nc_ht=scontent-frt3-1.xx&amp;oh=c0718674c3059e80fe17995435ccec1f&amp;oe=5CE415C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95486"/>
            <a:ext cx="2808312" cy="3970590"/>
          </a:xfrm>
          <a:prstGeom prst="rect">
            <a:avLst/>
          </a:prstGeom>
          <a:noFill/>
        </p:spPr>
      </p:pic>
      <p:pic>
        <p:nvPicPr>
          <p:cNvPr id="5" name="Picture 2" descr="http://fundacja-cat.pl/images/show/1210/700/0?f=LzIwMTcvY2FjaGUvbmV3cy8xMzIzL0lNRy0yMDE5MDIyMC1XQTAwMDAuanB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407210"/>
            <a:ext cx="3456384" cy="2594340"/>
          </a:xfrm>
          <a:prstGeom prst="rect">
            <a:avLst/>
          </a:prstGeom>
          <a:noFill/>
        </p:spPr>
      </p:pic>
      <p:sp>
        <p:nvSpPr>
          <p:cNvPr id="6" name="Google Shape;289;p36"/>
          <p:cNvSpPr/>
          <p:nvPr/>
        </p:nvSpPr>
        <p:spPr>
          <a:xfrm>
            <a:off x="395536" y="123478"/>
            <a:ext cx="1152128" cy="1007170"/>
          </a:xfrm>
          <a:custGeom>
            <a:avLst/>
            <a:gdLst/>
            <a:ahLst/>
            <a:cxnLst/>
            <a:rect l="l" t="t" r="r" b="b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4</a:t>
            </a:fld>
            <a:endParaRPr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971600" y="771550"/>
            <a:ext cx="3456384" cy="32361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3. We speak English at </a:t>
            </a:r>
          </a:p>
          <a:p>
            <a:pPr>
              <a:buNone/>
            </a:pPr>
            <a:r>
              <a:rPr lang="en-US" dirty="0" smtClean="0"/>
              <a:t>Language Café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Use your basic knowledge about general topics in English (sports, culture, family, tourism)</a:t>
            </a:r>
          </a:p>
          <a:p>
            <a:pPr>
              <a:buNone/>
            </a:pPr>
            <a:r>
              <a:rPr lang="en-US" dirty="0" smtClean="0"/>
              <a:t>Play! Bring some table games or </a:t>
            </a:r>
            <a:r>
              <a:rPr lang="en-US" dirty="0" smtClean="0"/>
              <a:t>cards </a:t>
            </a:r>
            <a:r>
              <a:rPr lang="en-US" dirty="0" smtClean="0"/>
              <a:t>to learn more effectively</a:t>
            </a:r>
          </a:p>
          <a:p>
            <a:pPr>
              <a:buNone/>
            </a:pPr>
            <a:r>
              <a:rPr lang="en-US" dirty="0" smtClean="0"/>
              <a:t>Talk! Even when you do not know what to say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Katya\Desktop\51927943_10215292737249548_5354222349929414656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9992" y="267494"/>
            <a:ext cx="4397657" cy="2428354"/>
          </a:xfrm>
          <a:prstGeom prst="rect">
            <a:avLst/>
          </a:prstGeom>
          <a:noFill/>
        </p:spPr>
      </p:pic>
      <p:sp>
        <p:nvSpPr>
          <p:cNvPr id="5" name="Google Shape;282;p36"/>
          <p:cNvSpPr/>
          <p:nvPr/>
        </p:nvSpPr>
        <p:spPr>
          <a:xfrm>
            <a:off x="7956376" y="3507854"/>
            <a:ext cx="885555" cy="1136205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5</a:t>
            </a:fld>
            <a:endParaRPr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899592" y="267494"/>
            <a:ext cx="3530700" cy="32361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4. We spend time with locals,  meet new people and integrate with internationals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Have positive vibes and be ready for a new adventure every day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</p:txBody>
      </p:sp>
      <p:pic>
        <p:nvPicPr>
          <p:cNvPr id="5" name="Picture 2" descr="C:\Users\Katya\Desktop\WhatsApp Image 2019-03-03 at 21.16.2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11510"/>
            <a:ext cx="3998005" cy="2664296"/>
          </a:xfrm>
          <a:prstGeom prst="rect">
            <a:avLst/>
          </a:prstGeom>
          <a:noFill/>
        </p:spPr>
      </p:pic>
      <p:pic>
        <p:nvPicPr>
          <p:cNvPr id="6" name="Picture 5" descr="http://fundacja-cat.pl/images/show/1200/1200/0?f=L2RhdGEvZmlsZXMvMTMzMy9fTUdfNzMyOC5KUEc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859782"/>
            <a:ext cx="3384376" cy="1920214"/>
          </a:xfrm>
          <a:prstGeom prst="rect">
            <a:avLst/>
          </a:prstGeom>
          <a:noFill/>
        </p:spPr>
      </p:pic>
      <p:sp>
        <p:nvSpPr>
          <p:cNvPr id="7" name="Google Shape;297;p36"/>
          <p:cNvSpPr/>
          <p:nvPr/>
        </p:nvSpPr>
        <p:spPr>
          <a:xfrm>
            <a:off x="6372200" y="3291830"/>
            <a:ext cx="1704305" cy="1471891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6516216" y="3723878"/>
            <a:ext cx="13404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veat" charset="-52"/>
              </a:rPr>
              <a:t>Have fun!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6</a:t>
            </a:fld>
            <a:endParaRPr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043608" y="987574"/>
            <a:ext cx="3530700" cy="3236100"/>
          </a:xfrm>
        </p:spPr>
        <p:txBody>
          <a:bodyPr/>
          <a:lstStyle/>
          <a:p>
            <a:pPr marL="546100" indent="-457200">
              <a:buNone/>
            </a:pPr>
            <a:r>
              <a:rPr lang="en-US" dirty="0" smtClean="0"/>
              <a:t>5. We travel a lot and discover new destinations</a:t>
            </a:r>
          </a:p>
          <a:p>
            <a:pPr marL="546100" indent="-457200">
              <a:buAutoNum type="arabicPeriod" startAt="4"/>
            </a:pPr>
            <a:endParaRPr lang="en-US" dirty="0" smtClean="0"/>
          </a:p>
          <a:p>
            <a:pPr marL="546100" indent="-457200">
              <a:buNone/>
            </a:pPr>
            <a:r>
              <a:rPr lang="en-US" dirty="0" smtClean="0"/>
              <a:t>Take photos and a good mood</a:t>
            </a:r>
          </a:p>
          <a:p>
            <a:pPr marL="546100" indent="-457200">
              <a:buNone/>
            </a:pPr>
            <a:r>
              <a:rPr lang="en-US" dirty="0" smtClean="0"/>
              <a:t>…and maybe warm clothes during winter</a:t>
            </a:r>
          </a:p>
          <a:p>
            <a:pPr marL="546100" indent="-457200">
              <a:buNone/>
            </a:pPr>
            <a:r>
              <a:rPr lang="en-US" dirty="0" smtClean="0"/>
              <a:t>Do not choose </a:t>
            </a:r>
            <a:r>
              <a:rPr lang="en-US" dirty="0" err="1" smtClean="0"/>
              <a:t>MajorBus</a:t>
            </a:r>
            <a:r>
              <a:rPr lang="en-US" dirty="0" smtClean="0"/>
              <a:t> (the cheapest but not best one)!</a:t>
            </a:r>
          </a:p>
          <a:p>
            <a:pPr marL="546100" indent="-457200">
              <a:buNone/>
            </a:pPr>
            <a:endParaRPr lang="en-US" dirty="0" smtClean="0"/>
          </a:p>
        </p:txBody>
      </p:sp>
      <p:pic>
        <p:nvPicPr>
          <p:cNvPr id="2050" name="Picture 2" descr="C:\Users\Katya\Desktop\WhatsApp Image 2019-03-04 at 00.55.2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267494"/>
            <a:ext cx="3753634" cy="2354122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016" y="2715766"/>
            <a:ext cx="3750616" cy="211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Katya\Desktop\WhatsApp Image 2019-03-03 at 21.47.2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46" y="1347614"/>
            <a:ext cx="7884354" cy="3795886"/>
          </a:xfrm>
          <a:prstGeom prst="rect">
            <a:avLst/>
          </a:prstGeom>
          <a:noFill/>
        </p:spPr>
      </p:pic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7</a:t>
            </a:fld>
            <a:endParaRPr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403648" y="339502"/>
            <a:ext cx="6120680" cy="3236100"/>
          </a:xfrm>
        </p:spPr>
        <p:txBody>
          <a:bodyPr/>
          <a:lstStyle/>
          <a:p>
            <a:pPr>
              <a:buNone/>
            </a:pPr>
            <a:r>
              <a:rPr lang="en-US" sz="3200" smtClean="0"/>
              <a:t>6. Eventually</a:t>
            </a:r>
            <a:r>
              <a:rPr lang="en-US" sz="3200" dirty="0" smtClean="0"/>
              <a:t>….like us, you will meet crazy and interesting people </a:t>
            </a:r>
            <a:r>
              <a:rPr lang="en-US" sz="3200" dirty="0" smtClean="0">
                <a:sym typeface="Wingdings" pitchFamily="2" charset="2"/>
              </a:rPr>
              <a:t></a:t>
            </a:r>
            <a:endParaRPr lang="ru-RU" sz="3200" dirty="0" smtClean="0"/>
          </a:p>
        </p:txBody>
      </p:sp>
      <p:sp>
        <p:nvSpPr>
          <p:cNvPr id="9" name="Google Shape;340;p36"/>
          <p:cNvSpPr/>
          <p:nvPr/>
        </p:nvSpPr>
        <p:spPr>
          <a:xfrm>
            <a:off x="323528" y="483518"/>
            <a:ext cx="1170900" cy="1179743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t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217</Words>
  <Application>Microsoft Office PowerPoint</Application>
  <PresentationFormat>Экран (16:9)</PresentationFormat>
  <Paragraphs>37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Amatic SC</vt:lpstr>
      <vt:lpstr>Caveat</vt:lpstr>
      <vt:lpstr>Wingdings</vt:lpstr>
      <vt:lpstr>Kate template</vt:lpstr>
      <vt:lpstr>This is your EVS helpbook 2019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EVS helpbook</dc:title>
  <dc:creator>Katya</dc:creator>
  <cp:lastModifiedBy>Katya</cp:lastModifiedBy>
  <cp:revision>33</cp:revision>
  <dcterms:modified xsi:type="dcterms:W3CDTF">2019-03-04T11:35:58Z</dcterms:modified>
</cp:coreProperties>
</file>